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102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2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6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3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8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0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2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5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9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AAEC3-B46D-47A2-9C56-98E79E6AFEFB}" type="datetimeFigureOut">
              <a:rPr lang="ru-RU" smtClean="0"/>
              <a:t>02.08.2019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FC72-2CB4-42EE-8915-E6435C34D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4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02255" y="909052"/>
            <a:ext cx="300082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7546" y="1025610"/>
            <a:ext cx="3682313" cy="66507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7" y="0"/>
            <a:ext cx="9181071" cy="6885803"/>
          </a:xfrm>
        </p:spPr>
      </p:pic>
    </p:spTree>
    <p:extLst>
      <p:ext uri="{BB962C8B-B14F-4D97-AF65-F5344CB8AC3E}">
        <p14:creationId xmlns:p14="http://schemas.microsoft.com/office/powerpoint/2010/main" val="235698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989" y="988541"/>
            <a:ext cx="3113904" cy="702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068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988541"/>
            <a:ext cx="3484605" cy="702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08" y="-18536"/>
            <a:ext cx="9168714" cy="6876536"/>
          </a:xfrm>
        </p:spPr>
      </p:pic>
    </p:spTree>
    <p:extLst>
      <p:ext uri="{BB962C8B-B14F-4D97-AF65-F5344CB8AC3E}">
        <p14:creationId xmlns:p14="http://schemas.microsoft.com/office/powerpoint/2010/main" val="321051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514" y="593124"/>
            <a:ext cx="3632886" cy="1000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67" y="0"/>
            <a:ext cx="9156357" cy="6864212"/>
          </a:xfrm>
        </p:spPr>
      </p:pic>
    </p:spTree>
    <p:extLst>
      <p:ext uri="{BB962C8B-B14F-4D97-AF65-F5344CB8AC3E}">
        <p14:creationId xmlns:p14="http://schemas.microsoft.com/office/powerpoint/2010/main" val="21714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994" y="679622"/>
            <a:ext cx="4485503" cy="9267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6" y="3671"/>
            <a:ext cx="9230497" cy="6854329"/>
          </a:xfrm>
        </p:spPr>
      </p:pic>
    </p:spTree>
    <p:extLst>
      <p:ext uri="{BB962C8B-B14F-4D97-AF65-F5344CB8AC3E}">
        <p14:creationId xmlns:p14="http://schemas.microsoft.com/office/powerpoint/2010/main" val="190011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8497" y="939113"/>
            <a:ext cx="3830596" cy="58076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4" y="0"/>
            <a:ext cx="9106930" cy="6827158"/>
          </a:xfrm>
        </p:spPr>
      </p:pic>
    </p:spTree>
    <p:extLst>
      <p:ext uri="{BB962C8B-B14F-4D97-AF65-F5344CB8AC3E}">
        <p14:creationId xmlns:p14="http://schemas.microsoft.com/office/powerpoint/2010/main" val="370912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097" y="741405"/>
            <a:ext cx="4547288" cy="8649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9" y="3052"/>
            <a:ext cx="9144000" cy="6854948"/>
          </a:xfrm>
        </p:spPr>
      </p:pic>
    </p:spTree>
    <p:extLst>
      <p:ext uri="{BB962C8B-B14F-4D97-AF65-F5344CB8AC3E}">
        <p14:creationId xmlns:p14="http://schemas.microsoft.com/office/powerpoint/2010/main" val="1257867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716691"/>
            <a:ext cx="3929449" cy="10008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75" y="0"/>
            <a:ext cx="9094573" cy="6820931"/>
          </a:xfrm>
        </p:spPr>
      </p:pic>
    </p:spTree>
    <p:extLst>
      <p:ext uri="{BB962C8B-B14F-4D97-AF65-F5344CB8AC3E}">
        <p14:creationId xmlns:p14="http://schemas.microsoft.com/office/powerpoint/2010/main" val="4240515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</Words>
  <Application>Microsoft Office PowerPoint</Application>
  <PresentationFormat>Широкоэкранный</PresentationFormat>
  <Paragraphs>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567</dc:creator>
  <cp:lastModifiedBy>567</cp:lastModifiedBy>
  <cp:revision>5</cp:revision>
  <dcterms:created xsi:type="dcterms:W3CDTF">2019-08-01T23:39:14Z</dcterms:created>
  <dcterms:modified xsi:type="dcterms:W3CDTF">2019-08-02T00:23:47Z</dcterms:modified>
</cp:coreProperties>
</file>