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77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71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22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6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05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23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0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34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1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18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89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45ED-3287-4544-BEF6-70AED412582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5932F-454C-48D4-B861-9779C156F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8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100_%D0%B3%D0%B5%D0%BD%D1%96%D1%97%D0%B2_%D1%81%D1%83%D1%87%D0%B0%D1%81%D0%BD%D0%BE%D1%81%D1%82%D1%96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uk.wikipedia.org/wiki/200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D%D0%B0%D1%86%D1%96%D0%BE%D0%BD%D0%B0%D0%BB%D1%8C%D0%BD%D0%B0_%D0%BF%D1%80%D0%B5%D0%BC%D1%96%D1%8F_%D0%A3%D0%BA%D1%80%D0%B0%D1%97%D0%BD%D0%B8_%D1%96%D0%BC%D0%B5%D0%BD%D1%96_%D0%A2%D0%B0%D1%80%D0%B0%D1%81%D0%B0_%D0%A8%D0%B5%D0%B2%D1%87%D0%B5%D0%BD%D0%BA%D0%B0" TargetMode="External"/><Relationship Id="rId5" Type="http://schemas.openxmlformats.org/officeDocument/2006/relationships/hyperlink" Target="https://uk.wikipedia.org/wiki/%D0%9D%D0%B0%D1%80%D0%BE%D0%B4%D0%BD%D0%B8%D0%B9_%D1%85%D1%83%D0%B4%D0%BE%D0%B6%D0%BD%D0%B8%D0%BA_%D0%A3%D0%BA%D1%80%D0%B0%D1%97%D0%BD%D0%B8" TargetMode="External"/><Relationship Id="rId10" Type="http://schemas.openxmlformats.org/officeDocument/2006/relationships/hyperlink" Target="https://inlviv.in.ua/ukraine/ivan-marchuk-ukrayinskyj-hudozhnyk-yakogo-brytaniya-vnesla-ukrayinskogo-do-spysku-100-geniyiv-suchasnosti" TargetMode="External"/><Relationship Id="rId4" Type="http://schemas.openxmlformats.org/officeDocument/2006/relationships/hyperlink" Target="https://uk.wikipedia.org/wiki/%D0%96%D0%B8%D0%B2%D0%BE%D0%BF%D0%B8%D1%81" TargetMode="External"/><Relationship Id="rId9" Type="http://schemas.openxmlformats.org/officeDocument/2006/relationships/hyperlink" Target="https://uk.wikipedia.org/wiki/%D0%94%D0%B5%D0%B9%D0%BB%D1%96_%D1%82%D0%B5%D0%BB%D0%B5%D0%B3%D1%80%D0%B0%D1%8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1986" TargetMode="External"/><Relationship Id="rId2" Type="http://schemas.openxmlformats.org/officeDocument/2006/relationships/hyperlink" Target="https://uk.wikipedia.org/wiki/14_%D0%B6%D0%BE%D0%B2%D1%82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www.youtube.com/watch?v=1-71bnzjnPI" TargetMode="External"/><Relationship Id="rId4" Type="http://schemas.openxmlformats.org/officeDocument/2006/relationships/hyperlink" Target="https://uk.wikipedia.org/wiki/%D0%A5%D0%BC%D0%B5%D0%BB%D1%8C%D0%BD%D0%B8%D1%86%D1%8C%D0%BA%D0%B8%D0%B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uk.wikipedia.org/wiki/2017" TargetMode="External"/><Relationship Id="rId7" Type="http://schemas.openxmlformats.org/officeDocument/2006/relationships/hyperlink" Target="https://artlibraryblog.wordpress.com/2020/08/18/%D0%BF%D0%B8%D0%BB%D0%B8%D0%BF%D1%8E%D0%BA-%D0%B2%D0%B0%D1%81%D0%B8%D0%BB%D1%8C/amp/" TargetMode="External"/><Relationship Id="rId2" Type="http://schemas.openxmlformats.org/officeDocument/2006/relationships/hyperlink" Target="https://uk.wikipedia.org/wiki/195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1%80%D0%BE%D1%84%D0%B5%D1%81%D0%BE%D1%80" TargetMode="External"/><Relationship Id="rId5" Type="http://schemas.openxmlformats.org/officeDocument/2006/relationships/hyperlink" Target="https://uk.wikipedia.org/wiki/%D0%97%D0%B0%D1%81%D0%BB%D1%83%D0%B6%D0%B5%D0%BD%D0%B8%D0%B9_%D0%B4%D1%96%D1%8F%D1%87_%D0%BC%D0%B8%D1%81%D1%82%D0%B5%D1%86%D1%82%D0%B2_%D0%A3%D0%BA%D1%80%D0%B0%D1%97%D0%BD%D0%B8" TargetMode="External"/><Relationship Id="rId4" Type="http://schemas.openxmlformats.org/officeDocument/2006/relationships/hyperlink" Target="https://uk.wikipedia.org/wiki/%D0%A8%D0%B5%D0%B2%D1%87%D0%B5%D0%BD%D0%BA%D1%96%D0%B2%D1%81%D1%8C%D0%BA%D0%B0_%D0%BF%D1%80%D0%B5%D0%BC%D1%96%D1%8F" TargetMode="Externa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2%D0%B5%D1%80%D1%85%D0%BE%D0%B2%D0%BD%D0%B0_%D0%A0%D0%B0%D0%B4%D0%B0_%D0%A3%D0%BA%D1%80%D0%B0%D1%97%D0%BD%D0%B8_IX_%D1%81%D0%BA%D0%BB%D0%B8%D0%BA%D0%B0%D0%BD%D0%BD%D1%8F" TargetMode="External"/><Relationship Id="rId3" Type="http://schemas.openxmlformats.org/officeDocument/2006/relationships/hyperlink" Target="https://uk.wikipedia.org/wiki/1975" TargetMode="External"/><Relationship Id="rId7" Type="http://schemas.openxmlformats.org/officeDocument/2006/relationships/hyperlink" Target="https://uk.wikipedia.org/wiki/%D0%9F%D0%BE%D0%BB%D1%96%D1%82%D0%B8%D0%BA" TargetMode="External"/><Relationship Id="rId2" Type="http://schemas.openxmlformats.org/officeDocument/2006/relationships/hyperlink" Target="https://uk.wikipedia.org/wiki/14_%D1%82%D1%80%D0%B0%D0%B2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3%D0%BA%D1%80%D0%B0%D1%97%D0%BD%D0%B0" TargetMode="External"/><Relationship Id="rId5" Type="http://schemas.openxmlformats.org/officeDocument/2006/relationships/hyperlink" Target="https://uk.wikipedia.org/wiki/%D0%97%D0%B0%D0%BA%D0%B0%D1%80%D0%BF%D0%B0%D1%82%D1%81%D1%8C%D0%BA%D0%B0_%D0%BE%D0%B1%D0%BB%D0%B0%D1%81%D1%82%D1%8C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s://uk.wikipedia.org/wiki/%D0%9C%D1%83%D0%BA%D0%B0%D1%87%D0%B5%D0%B2%D0%BE" TargetMode="External"/><Relationship Id="rId9" Type="http://schemas.openxmlformats.org/officeDocument/2006/relationships/hyperlink" Target="https://www.youtube.com/watch?v=ZYvkda4CC8g&amp;list=PL5eyEvp8UZGqPhvN0JEoSnf42chSrY6D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Іван Марчук</a:t>
            </a:r>
            <a:endParaRPr lang="ru-RU" dirty="0"/>
          </a:p>
        </p:txBody>
      </p:sp>
      <p:pic>
        <p:nvPicPr>
          <p:cNvPr id="1028" name="Picture 4" descr="Іван Марчук. Світотворець клаптиків на 75 см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252" y="51128"/>
            <a:ext cx="5738460" cy="327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Іван Марчук | ArtLvivOnline (Арт Львів Онлайн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283" y="123647"/>
            <a:ext cx="8433790" cy="659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3380125"/>
            <a:ext cx="364828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Марчу́к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Іва́н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—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український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4" tooltip="Живопис"/>
              </a:rPr>
              <a:t>живописець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 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5" tooltip="Народний художник України"/>
              </a:rPr>
              <a:t>народний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5" tooltip="Народний художник України"/>
              </a:rPr>
              <a:t> художник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5" tooltip="Народний художник України"/>
              </a:rPr>
              <a:t>України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лауреат </a:t>
            </a:r>
            <a:r>
              <a:rPr lang="ru-RU" sz="20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Національної</a:t>
            </a:r>
            <a:r>
              <a:rPr lang="ru-RU" sz="20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 </a:t>
            </a:r>
            <a:r>
              <a:rPr lang="ru-RU" sz="20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премії</a:t>
            </a:r>
            <a:r>
              <a:rPr lang="ru-RU" sz="20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 </a:t>
            </a:r>
            <a:r>
              <a:rPr lang="ru-RU" sz="20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України</a:t>
            </a:r>
            <a:r>
              <a:rPr lang="ru-RU" sz="20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 </a:t>
            </a:r>
            <a:r>
              <a:rPr lang="ru-RU" sz="20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ім</a:t>
            </a:r>
            <a:r>
              <a:rPr lang="ru-RU" sz="20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. </a:t>
            </a:r>
            <a:r>
              <a:rPr lang="ru-RU" sz="20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Шевченка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  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7" tooltip="2007"/>
              </a:rPr>
              <a:t>2007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року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потрапив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до рейтингу 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8" tooltip="100 геніїв сучасності"/>
              </a:rPr>
              <a:t>100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8" tooltip="100 геніїв сучасності"/>
              </a:rPr>
              <a:t>геніїв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8" tooltip="100 геніїв сучасності"/>
              </a:rPr>
              <a:t>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8" tooltip="100 геніїв сучасності"/>
              </a:rPr>
              <a:t>сучасності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який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уклала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британська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газета 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9" tooltip="Дейлі телеграф"/>
              </a:rPr>
              <a:t>Дейлі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9" tooltip="Дейлі телеграф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9" tooltip="Дейлі телеграф"/>
              </a:rPr>
              <a:t>телеграф</a:t>
            </a:r>
            <a:endParaRPr lang="es-E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10"/>
              </a:rPr>
              <a:t>see more works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2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98231" cy="10885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4258"/>
            <a:ext cx="5492262" cy="4351338"/>
          </a:xfrm>
        </p:spPr>
        <p:txBody>
          <a:bodyPr>
            <a:normAutofit/>
          </a:bodyPr>
          <a:lstStyle/>
          <a:p>
            <a:r>
              <a:rPr lang="ru-RU" b="1" dirty="0" err="1"/>
              <a:t>Сергій</a:t>
            </a:r>
            <a:r>
              <a:rPr lang="ru-RU" b="1" dirty="0"/>
              <a:t> </a:t>
            </a:r>
            <a:r>
              <a:rPr lang="ru-RU" b="1" dirty="0" err="1"/>
              <a:t>Костецький</a:t>
            </a:r>
            <a:r>
              <a:rPr lang="ru-RU" dirty="0"/>
              <a:t> (нар. </a:t>
            </a:r>
            <a:r>
              <a:rPr lang="ru-RU" dirty="0">
                <a:hlinkClick r:id="rId2" tooltip="14 жовтня"/>
              </a:rPr>
              <a:t>14 </a:t>
            </a:r>
            <a:r>
              <a:rPr lang="ru-RU" dirty="0" err="1">
                <a:hlinkClick r:id="rId2" tooltip="14 жовтня"/>
              </a:rPr>
              <a:t>жовтня</a:t>
            </a:r>
            <a:r>
              <a:rPr lang="ru-RU" dirty="0"/>
              <a:t> </a:t>
            </a:r>
            <a:r>
              <a:rPr lang="ru-RU" dirty="0">
                <a:hlinkClick r:id="rId3" tooltip="1986"/>
              </a:rPr>
              <a:t>1986</a:t>
            </a:r>
            <a:r>
              <a:rPr lang="ru-RU" dirty="0"/>
              <a:t>, </a:t>
            </a:r>
            <a:r>
              <a:rPr lang="ru-RU" dirty="0" err="1">
                <a:hlinkClick r:id="rId4" tooltip="Хмельницький"/>
              </a:rPr>
              <a:t>Хмельницький</a:t>
            </a:r>
            <a:r>
              <a:rPr lang="ru-RU" dirty="0"/>
              <a:t>)  — </a:t>
            </a:r>
            <a:r>
              <a:rPr lang="ru-RU" dirty="0" err="1"/>
              <a:t>український</a:t>
            </a:r>
            <a:r>
              <a:rPr lang="ru-RU" dirty="0"/>
              <a:t> хореограф, </a:t>
            </a:r>
            <a:r>
              <a:rPr lang="ru-RU" dirty="0" err="1"/>
              <a:t>вокаліст</a:t>
            </a:r>
            <a:r>
              <a:rPr lang="ru-RU" dirty="0"/>
              <a:t> та шоумен, призер </a:t>
            </a:r>
            <a:r>
              <a:rPr lang="ru-RU" dirty="0" err="1"/>
              <a:t>чемпіонату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з </a:t>
            </a:r>
            <a:r>
              <a:rPr lang="ru-RU" dirty="0" err="1"/>
              <a:t>латиноамериканських</a:t>
            </a:r>
            <a:r>
              <a:rPr lang="ru-RU" dirty="0"/>
              <a:t> </a:t>
            </a:r>
            <a:r>
              <a:rPr lang="ru-RU" dirty="0" err="1" smtClean="0"/>
              <a:t>танців</a:t>
            </a:r>
            <a:endParaRPr lang="ru-RU" dirty="0" smtClean="0"/>
          </a:p>
          <a:p>
            <a:endParaRPr lang="uk-UA" dirty="0"/>
          </a:p>
          <a:p>
            <a:r>
              <a:rPr lang="en-US" dirty="0" smtClean="0">
                <a:hlinkClick r:id="rId5"/>
              </a:rPr>
              <a:t>watch a video</a:t>
            </a:r>
            <a:endParaRPr lang="ru-RU" dirty="0"/>
          </a:p>
        </p:txBody>
      </p:sp>
      <p:pic>
        <p:nvPicPr>
          <p:cNvPr id="2050" name="Picture 2" descr="https://upload.wikimedia.org/wikipedia/commons/thumb/3/33/F5A4446.jpg/220px-F5A444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462" y="0"/>
            <a:ext cx="4938681" cy="7408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68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426" y="215223"/>
            <a:ext cx="10515600" cy="132556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643" y="1810635"/>
            <a:ext cx="5742482" cy="4351338"/>
          </a:xfrm>
        </p:spPr>
        <p:txBody>
          <a:bodyPr/>
          <a:lstStyle/>
          <a:p>
            <a:r>
              <a:rPr lang="ru-RU" b="1" dirty="0" err="1"/>
              <a:t>Пилип'ю́к</a:t>
            </a:r>
            <a:r>
              <a:rPr lang="ru-RU" b="1" dirty="0"/>
              <a:t> </a:t>
            </a:r>
            <a:r>
              <a:rPr lang="ru-RU" b="1" dirty="0" err="1" smtClean="0"/>
              <a:t>Васи́ль</a:t>
            </a:r>
            <a:r>
              <a:rPr lang="ru-RU" dirty="0"/>
              <a:t> </a:t>
            </a:r>
            <a:r>
              <a:rPr lang="ru-RU" dirty="0" smtClean="0"/>
              <a:t>(</a:t>
            </a:r>
            <a:r>
              <a:rPr lang="ru-RU" dirty="0" smtClean="0">
                <a:hlinkClick r:id="rId2" tooltip="1950"/>
              </a:rPr>
              <a:t>1950</a:t>
            </a:r>
            <a:r>
              <a:rPr lang="ru-RU" dirty="0"/>
              <a:t>-</a:t>
            </a:r>
            <a:r>
              <a:rPr lang="ru-RU" dirty="0" smtClean="0"/>
              <a:t> </a:t>
            </a:r>
            <a:r>
              <a:rPr lang="ru-RU" dirty="0" smtClean="0">
                <a:hlinkClick r:id="rId3" tooltip="2017"/>
              </a:rPr>
              <a:t>2017</a:t>
            </a:r>
            <a:r>
              <a:rPr lang="ru-RU" dirty="0" smtClean="0"/>
              <a:t>)</a:t>
            </a:r>
            <a:r>
              <a:rPr lang="ru-RU" dirty="0"/>
              <a:t> — </a:t>
            </a:r>
            <a:r>
              <a:rPr lang="ru-RU" dirty="0" err="1"/>
              <a:t>український</a:t>
            </a:r>
            <a:r>
              <a:rPr lang="ru-RU" dirty="0"/>
              <a:t> фотохудожник. Лауреат </a:t>
            </a:r>
            <a:r>
              <a:rPr lang="ru-RU" dirty="0" err="1">
                <a:hlinkClick r:id="rId4" tooltip="Шевченківська премія"/>
              </a:rPr>
              <a:t>Національної</a:t>
            </a:r>
            <a:r>
              <a:rPr lang="ru-RU" dirty="0">
                <a:hlinkClick r:id="rId4" tooltip="Шевченківська премія"/>
              </a:rPr>
              <a:t> </a:t>
            </a:r>
            <a:r>
              <a:rPr lang="ru-RU" dirty="0" err="1">
                <a:hlinkClick r:id="rId4" tooltip="Шевченківська премія"/>
              </a:rPr>
              <a:t>премії</a:t>
            </a:r>
            <a:r>
              <a:rPr lang="ru-RU" dirty="0">
                <a:hlinkClick r:id="rId4" tooltip="Шевченківська премія"/>
              </a:rPr>
              <a:t> </a:t>
            </a:r>
            <a:r>
              <a:rPr lang="ru-RU" dirty="0" err="1">
                <a:hlinkClick r:id="rId4" tooltip="Шевченківська премія"/>
              </a:rPr>
              <a:t>України</a:t>
            </a:r>
            <a:r>
              <a:rPr lang="ru-RU" dirty="0">
                <a:hlinkClick r:id="rId4" tooltip="Шевченківська премія"/>
              </a:rPr>
              <a:t> </a:t>
            </a:r>
            <a:r>
              <a:rPr lang="ru-RU" dirty="0" err="1">
                <a:hlinkClick r:id="rId4" tooltip="Шевченківська премія"/>
              </a:rPr>
              <a:t>імені</a:t>
            </a:r>
            <a:r>
              <a:rPr lang="ru-RU" dirty="0">
                <a:hlinkClick r:id="rId4" tooltip="Шевченківська премія"/>
              </a:rPr>
              <a:t> Тараса </a:t>
            </a:r>
            <a:r>
              <a:rPr lang="ru-RU" dirty="0" err="1">
                <a:hlinkClick r:id="rId4" tooltip="Шевченківська премія"/>
              </a:rPr>
              <a:t>Шевченка</a:t>
            </a:r>
            <a:r>
              <a:rPr lang="ru-RU" dirty="0"/>
              <a:t> (1993), </a:t>
            </a:r>
            <a:r>
              <a:rPr lang="ru-RU" dirty="0" err="1">
                <a:hlinkClick r:id="rId5" tooltip="Заслужений діяч мистецтв України"/>
              </a:rPr>
              <a:t>заслужений</a:t>
            </a:r>
            <a:r>
              <a:rPr lang="ru-RU" dirty="0">
                <a:hlinkClick r:id="rId5" tooltip="Заслужений діяч мистецтв України"/>
              </a:rPr>
              <a:t> </a:t>
            </a:r>
            <a:r>
              <a:rPr lang="ru-RU" dirty="0" err="1">
                <a:hlinkClick r:id="rId5" tooltip="Заслужений діяч мистецтв України"/>
              </a:rPr>
              <a:t>діяч</a:t>
            </a:r>
            <a:r>
              <a:rPr lang="ru-RU" dirty="0">
                <a:hlinkClick r:id="rId5" tooltip="Заслужений діяч мистецтв України"/>
              </a:rPr>
              <a:t> </a:t>
            </a:r>
            <a:r>
              <a:rPr lang="ru-RU" dirty="0" err="1">
                <a:hlinkClick r:id="rId5" tooltip="Заслужений діяч мистецтв України"/>
              </a:rPr>
              <a:t>мистецтв</a:t>
            </a:r>
            <a:r>
              <a:rPr lang="ru-RU" dirty="0">
                <a:hlinkClick r:id="rId5" tooltip="Заслужений діяч мистецтв України"/>
              </a:rPr>
              <a:t> </a:t>
            </a:r>
            <a:r>
              <a:rPr lang="ru-RU" dirty="0" err="1">
                <a:hlinkClick r:id="rId5" tooltip="Заслужений діяч мистецтв України"/>
              </a:rPr>
              <a:t>України</a:t>
            </a:r>
            <a:r>
              <a:rPr lang="ru-RU" dirty="0"/>
              <a:t> (1998),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присвоєно</a:t>
            </a:r>
            <a:r>
              <a:rPr lang="ru-RU" dirty="0"/>
              <a:t> </a:t>
            </a:r>
            <a:r>
              <a:rPr lang="ru-RU" dirty="0" err="1"/>
              <a:t>вчене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 </a:t>
            </a:r>
            <a:r>
              <a:rPr lang="ru-RU" dirty="0" err="1" smtClean="0">
                <a:hlinkClick r:id="rId6" tooltip="Професор"/>
              </a:rPr>
              <a:t>професора</a:t>
            </a:r>
            <a:endParaRPr lang="ru-RU" dirty="0" smtClean="0"/>
          </a:p>
          <a:p>
            <a:endParaRPr lang="uk-UA" dirty="0"/>
          </a:p>
          <a:p>
            <a:r>
              <a:rPr lang="en-US" dirty="0" smtClean="0">
                <a:hlinkClick r:id="rId7"/>
              </a:rPr>
              <a:t>see more works</a:t>
            </a:r>
            <a:endParaRPr lang="ru-RU" dirty="0"/>
          </a:p>
        </p:txBody>
      </p:sp>
      <p:pic>
        <p:nvPicPr>
          <p:cNvPr id="3074" name="Picture 2" descr="Помер відомий львівський фотохудожник Василь Пилип'юк - ZAXID.NE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125"/>
            <a:ext cx="5895623" cy="331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Нет описания фото.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333" y="3569833"/>
            <a:ext cx="4925290" cy="328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19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177197" cy="4351338"/>
          </a:xfrm>
        </p:spPr>
        <p:txBody>
          <a:bodyPr/>
          <a:lstStyle/>
          <a:p>
            <a:r>
              <a:rPr lang="ru-RU" b="1" dirty="0" err="1"/>
              <a:t>Святосла́в</a:t>
            </a:r>
            <a:r>
              <a:rPr lang="ru-RU" b="1" dirty="0"/>
              <a:t> </a:t>
            </a:r>
            <a:r>
              <a:rPr lang="ru-RU" b="1" dirty="0" err="1"/>
              <a:t>Іва́нович</a:t>
            </a:r>
            <a:r>
              <a:rPr lang="ru-RU" b="1" dirty="0"/>
              <a:t> </a:t>
            </a:r>
            <a:r>
              <a:rPr lang="ru-RU" b="1" dirty="0" err="1"/>
              <a:t>Вакарчу́к</a:t>
            </a:r>
            <a:r>
              <a:rPr lang="ru-RU" dirty="0"/>
              <a:t> (нар. </a:t>
            </a:r>
            <a:r>
              <a:rPr lang="ru-RU" dirty="0">
                <a:hlinkClick r:id="rId2" tooltip="14 травня"/>
              </a:rPr>
              <a:t>14 </a:t>
            </a:r>
            <a:r>
              <a:rPr lang="ru-RU" dirty="0" err="1">
                <a:hlinkClick r:id="rId2" tooltip="14 травня"/>
              </a:rPr>
              <a:t>травня</a:t>
            </a:r>
            <a:r>
              <a:rPr lang="ru-RU" dirty="0"/>
              <a:t> </a:t>
            </a:r>
            <a:r>
              <a:rPr lang="ru-RU" dirty="0">
                <a:hlinkClick r:id="rId3" tooltip="1975"/>
              </a:rPr>
              <a:t>1975</a:t>
            </a:r>
            <a:r>
              <a:rPr lang="ru-RU" dirty="0"/>
              <a:t>, </a:t>
            </a:r>
            <a:r>
              <a:rPr lang="ru-RU" dirty="0">
                <a:hlinkClick r:id="rId4" tooltip="Мукачево"/>
              </a:rPr>
              <a:t>Мукачево</a:t>
            </a:r>
            <a:r>
              <a:rPr lang="ru-RU" dirty="0"/>
              <a:t>, </a:t>
            </a:r>
            <a:r>
              <a:rPr lang="ru-RU" dirty="0" err="1">
                <a:hlinkClick r:id="rId5" tooltip="Закарпатська область"/>
              </a:rPr>
              <a:t>Закарпатська</a:t>
            </a:r>
            <a:r>
              <a:rPr lang="ru-RU" dirty="0">
                <a:hlinkClick r:id="rId5" tooltip="Закарпатська область"/>
              </a:rPr>
              <a:t> область</a:t>
            </a:r>
            <a:r>
              <a:rPr lang="ru-RU" dirty="0"/>
              <a:t>) — </a:t>
            </a:r>
            <a:r>
              <a:rPr lang="ru-RU" dirty="0" err="1">
                <a:hlinkClick r:id="rId6" tooltip="Україна"/>
              </a:rPr>
              <a:t>український</a:t>
            </a:r>
            <a:r>
              <a:rPr lang="ru-RU" dirty="0"/>
              <a:t> </a:t>
            </a:r>
            <a:r>
              <a:rPr lang="ru-RU" dirty="0" err="1">
                <a:hlinkClick r:id="rId7" tooltip="Політик"/>
              </a:rPr>
              <a:t>політичний</a:t>
            </a:r>
            <a:r>
              <a:rPr lang="ru-RU" dirty="0"/>
              <a:t> і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діяч</a:t>
            </a:r>
            <a:r>
              <a:rPr lang="ru-RU" dirty="0"/>
              <a:t>, </a:t>
            </a:r>
            <a:r>
              <a:rPr lang="ru-RU" dirty="0" err="1" smtClean="0"/>
              <a:t>був</a:t>
            </a:r>
            <a:r>
              <a:rPr lang="ru-RU" dirty="0"/>
              <a:t> </a:t>
            </a:r>
            <a:r>
              <a:rPr lang="ru-RU" dirty="0" err="1">
                <a:hlinkClick r:id="rId8" tooltip="Верховна Рада України IX скликання"/>
              </a:rPr>
              <a:t>народним</a:t>
            </a:r>
            <a:r>
              <a:rPr lang="ru-RU" dirty="0">
                <a:hlinkClick r:id="rId8" tooltip="Верховна Рада України IX скликання"/>
              </a:rPr>
              <a:t> депутатом</a:t>
            </a:r>
            <a:r>
              <a:rPr lang="ru-RU" dirty="0"/>
              <a:t> 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співак</a:t>
            </a:r>
            <a:r>
              <a:rPr lang="ru-RU" dirty="0"/>
              <a:t>, композитор, автор </a:t>
            </a:r>
            <a:r>
              <a:rPr lang="ru-RU" dirty="0" err="1"/>
              <a:t>пісень</a:t>
            </a:r>
            <a:r>
              <a:rPr lang="ru-RU" dirty="0" smtClean="0"/>
              <a:t>.</a:t>
            </a:r>
            <a:endParaRPr lang="es-ES" dirty="0" smtClean="0"/>
          </a:p>
          <a:p>
            <a:endParaRPr lang="es-ES" dirty="0">
              <a:hlinkClick r:id="rId9"/>
            </a:endParaRPr>
          </a:p>
          <a:p>
            <a:r>
              <a:rPr lang="en-US" dirty="0" smtClean="0">
                <a:hlinkClick r:id="rId9"/>
              </a:rPr>
              <a:t> </a:t>
            </a:r>
            <a:r>
              <a:rPr lang="en-US" dirty="0" err="1" smtClean="0">
                <a:hlinkClick r:id="rId9"/>
              </a:rPr>
              <a:t>youtube</a:t>
            </a:r>
            <a:r>
              <a:rPr lang="en-US" dirty="0" smtClean="0">
                <a:hlinkClick r:id="rId9"/>
              </a:rPr>
              <a:t> </a:t>
            </a:r>
            <a:endParaRPr lang="ru-RU" dirty="0"/>
          </a:p>
        </p:txBody>
      </p:sp>
      <p:pic>
        <p:nvPicPr>
          <p:cNvPr id="4098" name="Picture 2" descr="Вакарчук Святослав Іванович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282" y="365125"/>
            <a:ext cx="4468441" cy="485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955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Іван Марчук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Александр</cp:lastModifiedBy>
  <cp:revision>3</cp:revision>
  <dcterms:created xsi:type="dcterms:W3CDTF">2021-03-05T13:01:42Z</dcterms:created>
  <dcterms:modified xsi:type="dcterms:W3CDTF">2021-03-05T13:34:08Z</dcterms:modified>
</cp:coreProperties>
</file>