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13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15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9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0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7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2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8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86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6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5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45EBF-4AB7-4354-BBD5-BDBCD3F852DD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7F62-BDFB-43D6-9088-25890CCA5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1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71450"/>
            <a:ext cx="118300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8" y="365125"/>
            <a:ext cx="10838292" cy="5811838"/>
          </a:xfrm>
        </p:spPr>
      </p:pic>
    </p:spTree>
    <p:extLst>
      <p:ext uri="{BB962C8B-B14F-4D97-AF65-F5344CB8AC3E}">
        <p14:creationId xmlns:p14="http://schemas.microsoft.com/office/powerpoint/2010/main" val="266929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143" y="257376"/>
            <a:ext cx="9027017" cy="6339415"/>
          </a:xfrm>
        </p:spPr>
      </p:pic>
    </p:spTree>
    <p:extLst>
      <p:ext uri="{BB962C8B-B14F-4D97-AF65-F5344CB8AC3E}">
        <p14:creationId xmlns:p14="http://schemas.microsoft.com/office/powerpoint/2010/main" val="118910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84" y="232659"/>
            <a:ext cx="9323231" cy="6499919"/>
          </a:xfrm>
        </p:spPr>
      </p:pic>
    </p:spTree>
    <p:extLst>
      <p:ext uri="{BB962C8B-B14F-4D97-AF65-F5344CB8AC3E}">
        <p14:creationId xmlns:p14="http://schemas.microsoft.com/office/powerpoint/2010/main" val="323775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36" y="242268"/>
            <a:ext cx="9142927" cy="6402295"/>
          </a:xfrm>
        </p:spPr>
      </p:pic>
    </p:spTree>
    <p:extLst>
      <p:ext uri="{BB962C8B-B14F-4D97-AF65-F5344CB8AC3E}">
        <p14:creationId xmlns:p14="http://schemas.microsoft.com/office/powerpoint/2010/main" val="263480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92" y="197699"/>
            <a:ext cx="9278616" cy="6520109"/>
          </a:xfrm>
        </p:spPr>
      </p:pic>
    </p:spTree>
    <p:extLst>
      <p:ext uri="{BB962C8B-B14F-4D97-AF65-F5344CB8AC3E}">
        <p14:creationId xmlns:p14="http://schemas.microsoft.com/office/powerpoint/2010/main" val="22943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15" y="231978"/>
            <a:ext cx="9117169" cy="6379771"/>
          </a:xfrm>
        </p:spPr>
      </p:pic>
    </p:spTree>
    <p:extLst>
      <p:ext uri="{BB962C8B-B14F-4D97-AF65-F5344CB8AC3E}">
        <p14:creationId xmlns:p14="http://schemas.microsoft.com/office/powerpoint/2010/main" val="257028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07" y="365125"/>
            <a:ext cx="8923986" cy="6248983"/>
          </a:xfrm>
        </p:spPr>
      </p:pic>
    </p:spTree>
    <p:extLst>
      <p:ext uri="{BB962C8B-B14F-4D97-AF65-F5344CB8AC3E}">
        <p14:creationId xmlns:p14="http://schemas.microsoft.com/office/powerpoint/2010/main" val="131099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26" y="365125"/>
            <a:ext cx="9065748" cy="6370526"/>
          </a:xfrm>
        </p:spPr>
      </p:pic>
    </p:spTree>
    <p:extLst>
      <p:ext uri="{BB962C8B-B14F-4D97-AF65-F5344CB8AC3E}">
        <p14:creationId xmlns:p14="http://schemas.microsoft.com/office/powerpoint/2010/main" val="1437741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</cp:revision>
  <dcterms:created xsi:type="dcterms:W3CDTF">2021-03-05T12:28:52Z</dcterms:created>
  <dcterms:modified xsi:type="dcterms:W3CDTF">2021-03-05T12:35:38Z</dcterms:modified>
</cp:coreProperties>
</file>