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7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4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4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78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22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47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290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751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02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920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1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61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86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1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64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77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43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06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EE71C7-0A9B-436E-9187-0941E6450367}" type="datetimeFigureOut">
              <a:rPr lang="uk-UA" smtClean="0"/>
              <a:t>05.11.2020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2B3F0-9E23-4B49-92B7-29BCE9DDA6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9579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Змінюю прикметники за числами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27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04503"/>
            <a:ext cx="11952514" cy="6648994"/>
          </a:xfrm>
        </p:spPr>
      </p:pic>
    </p:spTree>
    <p:extLst>
      <p:ext uri="{BB962C8B-B14F-4D97-AF65-F5344CB8AC3E}">
        <p14:creationId xmlns:p14="http://schemas.microsoft.com/office/powerpoint/2010/main" val="9121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6" y="2974669"/>
            <a:ext cx="3443868" cy="307761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2974669"/>
            <a:ext cx="4951080" cy="307761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992777" y="1293222"/>
            <a:ext cx="2769326" cy="1423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Солодкий мандарин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446649" y="1188718"/>
            <a:ext cx="2899954" cy="1632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Солодкі мандарини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24587" t="38476" r="62341" b="35505"/>
          <a:stretch/>
        </p:blipFill>
        <p:spPr bwMode="auto">
          <a:xfrm>
            <a:off x="4108770" y="879911"/>
            <a:ext cx="1824740" cy="20947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6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58" y="1593667"/>
            <a:ext cx="3345588" cy="4654732"/>
          </a:xfrm>
        </p:spPr>
      </p:pic>
      <p:sp>
        <p:nvSpPr>
          <p:cNvPr id="4" name="Прямокутник 3"/>
          <p:cNvSpPr/>
          <p:nvPr/>
        </p:nvSpPr>
        <p:spPr>
          <a:xfrm>
            <a:off x="1084217" y="862149"/>
            <a:ext cx="5773783" cy="538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П А М </a:t>
            </a:r>
            <a:r>
              <a:rPr lang="en-US" sz="3600" b="1" dirty="0" smtClean="0">
                <a:solidFill>
                  <a:srgbClr val="0070C0"/>
                </a:solidFill>
              </a:rPr>
              <a:t>‘</a:t>
            </a:r>
            <a:r>
              <a:rPr lang="uk-UA" sz="3600" b="1" dirty="0" smtClean="0">
                <a:solidFill>
                  <a:srgbClr val="0070C0"/>
                </a:solidFill>
              </a:rPr>
              <a:t>Я Т К А</a:t>
            </a:r>
          </a:p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Прикметник </a:t>
            </a:r>
            <a:r>
              <a:rPr lang="uk-UA" sz="3600" b="1" dirty="0" smtClean="0"/>
              <a:t>у мовленні змінюється разом з </a:t>
            </a:r>
            <a:r>
              <a:rPr lang="uk-UA" sz="3600" b="1" dirty="0" smtClean="0">
                <a:solidFill>
                  <a:srgbClr val="FF0000"/>
                </a:solidFill>
              </a:rPr>
              <a:t>іменником</a:t>
            </a:r>
            <a:r>
              <a:rPr lang="uk-UA" sz="3600" b="1" dirty="0" smtClean="0"/>
              <a:t>, із яким він зв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язаний</a:t>
            </a:r>
            <a:r>
              <a:rPr lang="uk-UA" sz="3600" b="1" dirty="0" smtClean="0"/>
              <a:t>.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4950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вальна виноска 4"/>
          <p:cNvSpPr/>
          <p:nvPr/>
        </p:nvSpPr>
        <p:spPr>
          <a:xfrm>
            <a:off x="2664823" y="574765"/>
            <a:ext cx="6923314" cy="4585064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Груша соковита, лимон свіжий, яблуко велике.</a:t>
            </a:r>
          </a:p>
          <a:p>
            <a:pPr algn="ctr"/>
            <a:endParaRPr lang="uk-UA" sz="3200" b="1" dirty="0">
              <a:solidFill>
                <a:srgbClr val="FFFF00"/>
              </a:solidFill>
            </a:endParaRP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г</a:t>
            </a:r>
            <a:r>
              <a:rPr lang="uk-UA" sz="3200" b="1" dirty="0" smtClean="0">
                <a:solidFill>
                  <a:srgbClr val="FFFF00"/>
                </a:solidFill>
              </a:rPr>
              <a:t>руші ( які?) соковиті,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л</a:t>
            </a:r>
            <a:r>
              <a:rPr lang="uk-UA" sz="3200" b="1" dirty="0" smtClean="0">
                <a:solidFill>
                  <a:srgbClr val="FFFF00"/>
                </a:solidFill>
              </a:rPr>
              <a:t>имон ( який?) свіжий,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я</a:t>
            </a:r>
            <a:r>
              <a:rPr lang="uk-UA" sz="3200" b="1" dirty="0" smtClean="0">
                <a:solidFill>
                  <a:srgbClr val="FFFF00"/>
                </a:solidFill>
              </a:rPr>
              <a:t>блуко ( яке?) велике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7" name="Місце для вмісту 6"/>
          <p:cNvPicPr>
            <a:picLocks noGrp="1"/>
          </p:cNvPicPr>
          <p:nvPr>
            <p:ph idx="1"/>
          </p:nvPr>
        </p:nvPicPr>
        <p:blipFill rotWithShape="1">
          <a:blip r:embed="rId2"/>
          <a:srcRect l="9609" t="11073" r="72433" b="52223"/>
          <a:stretch/>
        </p:blipFill>
        <p:spPr bwMode="auto">
          <a:xfrm>
            <a:off x="646111" y="3866124"/>
            <a:ext cx="2336542" cy="2684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23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Рецепт « Морквяний салат»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95" y="1306285"/>
            <a:ext cx="6566799" cy="4775853"/>
          </a:xfrm>
        </p:spPr>
      </p:pic>
      <p:sp>
        <p:nvSpPr>
          <p:cNvPr id="5" name="Округлений прямокутник 4"/>
          <p:cNvSpPr/>
          <p:nvPr/>
        </p:nvSpPr>
        <p:spPr>
          <a:xfrm>
            <a:off x="953589" y="1606731"/>
            <a:ext cx="3670662" cy="471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Склад продуктів  </a:t>
            </a:r>
            <a:r>
              <a:rPr lang="uk-UA" sz="2800" dirty="0" smtClean="0"/>
              <a:t>2 свіжі морквини, півсклянки родзинок, </a:t>
            </a:r>
          </a:p>
          <a:p>
            <a:pPr algn="ctr"/>
            <a:r>
              <a:rPr lang="uk-UA" sz="2800" dirty="0" smtClean="0"/>
              <a:t>зубок часнику, </a:t>
            </a:r>
          </a:p>
          <a:p>
            <a:pPr algn="ctr"/>
            <a:r>
              <a:rPr lang="uk-UA" sz="2800" dirty="0" smtClean="0"/>
              <a:t>2 ложки легкого майонезу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458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7731607" cy="5795681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3678" y="864198"/>
            <a:ext cx="8946541" cy="419548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Які продукти потрібні для морквяного салату?</a:t>
            </a:r>
          </a:p>
          <a:p>
            <a:pPr marL="0" indent="0">
              <a:buNone/>
            </a:pPr>
            <a:endParaRPr lang="uk-UA" sz="3600" b="1" dirty="0" smtClean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Що з ними потрібно зробити?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65826" t="39404" r="23903" b="44085"/>
          <a:stretch/>
        </p:blipFill>
        <p:spPr bwMode="auto">
          <a:xfrm>
            <a:off x="8519732" y="1978958"/>
            <a:ext cx="272159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2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</TotalTime>
  <Words>92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Іон</vt:lpstr>
      <vt:lpstr>Змінюю прикметники за числами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Рецепт « Морквяний салат»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Змінюю прикметники за числами</dc:title>
  <dc:creator>Користувач Windows</dc:creator>
  <cp:lastModifiedBy>User</cp:lastModifiedBy>
  <cp:revision>6</cp:revision>
  <dcterms:created xsi:type="dcterms:W3CDTF">2020-01-20T11:27:25Z</dcterms:created>
  <dcterms:modified xsi:type="dcterms:W3CDTF">2020-11-05T10:29:49Z</dcterms:modified>
</cp:coreProperties>
</file>